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18300" cy="98679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39" autoAdjust="0"/>
  </p:normalViewPr>
  <p:slideViewPr>
    <p:cSldViewPr>
      <p:cViewPr varScale="1">
        <p:scale>
          <a:sx n="107" d="100"/>
          <a:sy n="107" d="100"/>
        </p:scale>
        <p:origin x="-84" y="-276"/>
      </p:cViewPr>
      <p:guideLst>
        <p:guide orient="horz" pos="2160"/>
        <p:guide pos="16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C2924-233E-4BF7-B73A-D63D8950F86D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BB015-3BF2-4CD3-A05D-9EF4756B5C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F38B8-4334-47E4-AD19-31F34E6A22DD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A9AEA-2087-4BE0-A03B-E4AE5BF52F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4A6BD-C7AC-4AF9-A364-7F633D6D5533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9908B-579D-43C5-A6E1-DFDE4C677F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82D7E-1ECB-42C2-95AB-2C99ACEF4493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B6B3A-7858-4B1A-A857-166D80B2BF9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B25B-2EDC-42E7-8C80-AE9F146F7E5F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0DD27-F4E7-43C0-B2BF-AC329BD0E49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302B7-FC09-44A8-A00C-C530FB932EC7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161B3-21D3-47CF-9442-B2C2BC2B97F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C35A-0E33-4ABD-B04F-C7C3EFD25A03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C27A4-C3FC-4532-B0AE-6BA4FB2255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9AE60-90D1-49CA-A712-C399705C2E02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DDD15-8FA7-4DA8-93DF-C9171B754A9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D2D2D-44E6-4906-99A7-46D1C14E827A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6C11F-EA85-4E7C-A39A-78E723ECBF9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2DA16-25D3-4B5E-B403-71D9CAD970B8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33006-BABB-44C7-AC9A-B2512E49581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E008E-D31E-4F31-93C1-5B87746B3C38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C4A17-596D-47A5-8043-410480B1FB2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51CA9D-5104-46CB-9C88-502DF7179491}" type="datetimeFigureOut">
              <a:rPr lang="es-CL"/>
              <a:pPr>
                <a:defRPr/>
              </a:pPr>
              <a:t>12-05-2011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60A4E4-479B-46BD-8348-43DE49C6CBF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4 CuadroTexto"/>
          <p:cNvSpPr txBox="1">
            <a:spLocks noChangeArrowheads="1"/>
          </p:cNvSpPr>
          <p:nvPr/>
        </p:nvSpPr>
        <p:spPr bwMode="auto">
          <a:xfrm>
            <a:off x="0" y="30607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3200" b="1" dirty="0">
                <a:solidFill>
                  <a:srgbClr val="003366"/>
                </a:solidFill>
                <a:latin typeface="Calibri" pitchFamily="34" charset="0"/>
              </a:rPr>
              <a:t>LONDRES, 28 y 29 de Junio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0375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4 CuadroTexto"/>
          <p:cNvSpPr txBox="1">
            <a:spLocks noChangeArrowheads="1"/>
          </p:cNvSpPr>
          <p:nvPr/>
        </p:nvSpPr>
        <p:spPr bwMode="auto">
          <a:xfrm>
            <a:off x="-36513" y="3908425"/>
            <a:ext cx="5545138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4638" indent="-274638">
              <a:lnSpc>
                <a:spcPct val="150000"/>
              </a:lnSpc>
            </a:pPr>
            <a:endParaRPr lang="es-CL" sz="1400" b="1">
              <a:solidFill>
                <a:srgbClr val="003366"/>
              </a:solidFill>
              <a:latin typeface="Calibri" pitchFamily="34" charset="0"/>
            </a:endParaRPr>
          </a:p>
          <a:p>
            <a:pPr marL="274638" indent="-274638">
              <a:lnSpc>
                <a:spcPct val="150000"/>
              </a:lnSpc>
            </a:pPr>
            <a:r>
              <a:rPr lang="es-CL" sz="1400" b="1">
                <a:solidFill>
                  <a:srgbClr val="003366"/>
                </a:solidFill>
                <a:latin typeface="Calibri" pitchFamily="34" charset="0"/>
              </a:rPr>
              <a:t>	</a:t>
            </a: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Ministro de Hacienda, Sr. Felipe Larraín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Superintendente de Valores y Seguros, Sr. Fernando Coloma 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Superintendente de Bancos e Inst. Financieras, Sr. Carlos Budnevich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Superintendente de Pensiones, Sra. Solange Berstein 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Director del Servicio de Impuestos Internos, Sr. Julio Pereira 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Principales actores del Sector Financiero Nacional </a:t>
            </a:r>
          </a:p>
          <a:p>
            <a:pPr marL="274638" indent="-274638">
              <a:lnSpc>
                <a:spcPct val="150000"/>
              </a:lnSpc>
            </a:pPr>
            <a:r>
              <a:rPr lang="es-CL" sz="1200" b="1">
                <a:solidFill>
                  <a:srgbClr val="003366"/>
                </a:solidFill>
                <a:latin typeface="Calibri" pitchFamily="34" charset="0"/>
              </a:rPr>
              <a:t>	Emisores e Inversionistas Chilenos y Extranjeros</a:t>
            </a:r>
          </a:p>
        </p:txBody>
      </p:sp>
      <p:pic>
        <p:nvPicPr>
          <p:cNvPr id="2053" name="logo-img-id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5805488"/>
            <a:ext cx="15113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4 CuadroTexto"/>
          <p:cNvSpPr txBox="1">
            <a:spLocks noChangeArrowheads="1"/>
          </p:cNvSpPr>
          <p:nvPr/>
        </p:nvSpPr>
        <p:spPr bwMode="auto">
          <a:xfrm>
            <a:off x="5076825" y="5353050"/>
            <a:ext cx="1320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49363" indent="-1249363"/>
            <a:r>
              <a:rPr lang="es-CL" sz="1400" b="1">
                <a:solidFill>
                  <a:srgbClr val="003366"/>
                </a:solidFill>
                <a:latin typeface="Calibri" pitchFamily="34" charset="0"/>
              </a:rPr>
              <a:t>Auspician:</a:t>
            </a:r>
          </a:p>
        </p:txBody>
      </p:sp>
      <p:pic>
        <p:nvPicPr>
          <p:cNvPr id="2055" name="Picture 9" descr="http://espaciomusica.com/wp-content/uploads/londres.jpg"/>
          <p:cNvPicPr>
            <a:picLocks noChangeAspect="1" noChangeArrowheads="1"/>
          </p:cNvPicPr>
          <p:nvPr/>
        </p:nvPicPr>
        <p:blipFill>
          <a:blip r:embed="rId4" cstate="print"/>
          <a:srcRect l="9280" r="13358" b="9506"/>
          <a:stretch>
            <a:fillRect/>
          </a:stretch>
        </p:blipFill>
        <p:spPr bwMode="auto">
          <a:xfrm>
            <a:off x="4572000" y="0"/>
            <a:ext cx="457200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4 CuadroTexto"/>
          <p:cNvSpPr txBox="1">
            <a:spLocks noChangeArrowheads="1"/>
          </p:cNvSpPr>
          <p:nvPr/>
        </p:nvSpPr>
        <p:spPr bwMode="auto">
          <a:xfrm>
            <a:off x="4572000" y="0"/>
            <a:ext cx="45720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4000" b="1">
                <a:solidFill>
                  <a:schemeClr val="bg1"/>
                </a:solidFill>
                <a:latin typeface="Calibri" pitchFamily="34" charset="0"/>
              </a:rPr>
              <a:t>CHILE DAY 2011</a:t>
            </a:r>
          </a:p>
          <a:p>
            <a:pPr algn="ctr"/>
            <a:endParaRPr lang="es-CL" sz="4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endParaRPr lang="es-CL" sz="4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endParaRPr lang="es-CL" sz="4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es-CL" sz="4000" b="1">
                <a:solidFill>
                  <a:schemeClr val="bg1"/>
                </a:solidFill>
                <a:latin typeface="Calibri" pitchFamily="34" charset="0"/>
              </a:rPr>
              <a:t>Save the Date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3068638"/>
            <a:ext cx="9144000" cy="37893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-819150"/>
            <a:ext cx="9144000" cy="38877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059" name="12 Imagen" descr="72dpi-15x1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4059238"/>
            <a:ext cx="1366837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12 Imagen" descr="HSBC_logo_CMYK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19925" y="5972175"/>
            <a:ext cx="196532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4 CuadroTexto"/>
          <p:cNvSpPr txBox="1">
            <a:spLocks noChangeArrowheads="1"/>
          </p:cNvSpPr>
          <p:nvPr/>
        </p:nvSpPr>
        <p:spPr bwMode="auto">
          <a:xfrm>
            <a:off x="5076825" y="3716338"/>
            <a:ext cx="1320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49363" indent="-1249363"/>
            <a:r>
              <a:rPr lang="es-CL" sz="1400" b="1">
                <a:solidFill>
                  <a:srgbClr val="003366"/>
                </a:solidFill>
                <a:latin typeface="Calibri" pitchFamily="34" charset="0"/>
              </a:rPr>
              <a:t>Patrocina:</a:t>
            </a:r>
          </a:p>
        </p:txBody>
      </p:sp>
      <p:sp>
        <p:nvSpPr>
          <p:cNvPr id="2062" name="4 CuadroTexto"/>
          <p:cNvSpPr txBox="1">
            <a:spLocks noChangeArrowheads="1"/>
          </p:cNvSpPr>
          <p:nvPr/>
        </p:nvSpPr>
        <p:spPr bwMode="auto">
          <a:xfrm>
            <a:off x="250825" y="3716338"/>
            <a:ext cx="1320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49363" indent="-1249363"/>
            <a:r>
              <a:rPr lang="es-CL" sz="1400" b="1">
                <a:solidFill>
                  <a:srgbClr val="003366"/>
                </a:solidFill>
                <a:latin typeface="Calibri" pitchFamily="34" charset="0"/>
              </a:rPr>
              <a:t>Participan: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19</Words>
  <Application>Microsoft Office PowerPoint</Application>
  <PresentationFormat>Presentación en pantalla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Axel</dc:creator>
  <cp:lastModifiedBy>fdigiammarino</cp:lastModifiedBy>
  <cp:revision>39</cp:revision>
  <dcterms:created xsi:type="dcterms:W3CDTF">2009-06-07T21:45:53Z</dcterms:created>
  <dcterms:modified xsi:type="dcterms:W3CDTF">2011-05-12T15:31:35Z</dcterms:modified>
</cp:coreProperties>
</file>